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E945B-C794-4CF4-A418-E2B5C5B8D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EE4909-1C10-4D2B-93EA-4A54995C2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99F275-E484-4870-A59E-332CCE27A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C56275-CD45-4FCA-B296-1992AFAEC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406484-C385-49A4-B6E2-7A3EFD43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506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9F2B6-6734-4991-AEE2-77200BBFC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B5B92-6B9A-4497-855B-C4F8A3650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2ABA66-B6E6-43B4-8592-96610B7E0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2D7C10-7802-455E-A878-4A9ED5FDA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F1E201-F882-46E1-8E12-9915BBC7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084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492EC-6456-4E5B-8291-7039F0DEF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645BB-ADDD-4A90-B886-CC6AB15C7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DD1113-3B8C-4003-94C8-46F0F27D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7AB880-1575-4691-88FD-8D23C7A1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B6AD37-58E2-4FA1-879E-B40D0D30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06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28EEC-9AEB-4663-87AF-118F03E93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055E39-16DE-4FEA-92B2-67DA0688B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8BC0B3-627A-4E29-AC79-7739CFA64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42555B-2927-4CE2-8DA5-34E891B4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4F32B2-09D2-4849-BE36-1D7E7828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A5D97C-AA3E-44E0-BCA6-4BEBAF64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73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95FB9-F891-4BDE-BAA1-A1C8B8CE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A98432-B293-440D-BD22-E025A0251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B8B5DE-8BE0-43D2-A99B-086F8EAF5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2DEA230-6DB9-4AE8-A4BC-F16C842C38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2E89E81-567B-41AE-82BA-6DCC914CA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385CB3F-41F4-40A1-9820-5CD8A59D3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9778E0F-9147-4A6F-AE02-70BCD20F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BB739C8-A4A6-4783-9761-B04CE1AB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95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CB117-683C-4441-A925-A9715423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2F36101-9E0F-41B5-9BC4-5C185479A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F6664C7-119D-4B02-B516-267F38D3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08FD055-929B-40C2-A1C2-11E68C47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172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0B3F76-CC2A-4B45-8C39-426755A3D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66B4B3E-3915-48E8-814B-17B81C7E5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4A8AC22-63F6-465B-92C8-EFAF5305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229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A75DF9-5AA1-4AE3-8BEB-60AF560F0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AB8383-ACD2-4525-AB1E-9D1B539D4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33FDA15-5AA9-45F0-9900-49B07EDC0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ED6DAC-DE34-475B-ACCA-E883B7232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A9EED4-DDFC-461B-9113-FEE7D2783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4DABFA-B37A-44BA-BA6F-0B7431C8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78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440CE-D08F-4819-8B23-E68313A0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B40393-365D-43A8-A7D4-3422ACE2E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02B561-68A3-4B44-A366-0476DFE3A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1B7735-807B-43AC-AA60-5496B437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5E96C3-322C-4499-91D0-7282B808E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5D785D-5D65-4610-94A5-F6CB060EB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70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02E55-5706-418D-B9D9-1F26E08A0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9E5D6EF-00FF-4B49-A551-BF464C3AD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BA1B2E-0FB9-4BD7-BA3F-2D796608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E4A8C9-9583-48E3-A12B-0879AFEF4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B789BB-EF02-4CA7-B47A-4C570DE9A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430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93E019-54F9-4EC1-8C6E-7F4EEF83D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CEDF37A-6673-4A73-BFA4-B7E9735D1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905271-C9B7-4143-9425-9C82A74DE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77F6F2-5849-498B-8D31-394F628F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CFD3B1-F739-4B77-9E56-C2DDB5474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4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BF3EC5B-092C-400D-9BF1-03F1CAB2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56BA1F-B0E3-4F56-B0CE-E830CBA5E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CDCB9A-4176-48D6-BD51-9F4B20BA6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5AABC-1874-4A4C-B6E7-9F9B8DB2C111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EBB3A6-CC40-4FD3-B11F-48D17C08E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A0F786-D501-416C-B2CC-F205E169F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5FC51-6AC6-44C1-B284-90A5D2C701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96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7AA587-479C-46C3-8ED2-F9DBB182A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4" y="23812"/>
            <a:ext cx="6858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1B935B5-CBC7-4A9C-85C4-8A976D3495D6}"/>
              </a:ext>
            </a:extLst>
          </p:cNvPr>
          <p:cNvSpPr/>
          <p:nvPr/>
        </p:nvSpPr>
        <p:spPr>
          <a:xfrm>
            <a:off x="2357594" y="2744788"/>
            <a:ext cx="2235200" cy="1863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6AB17F7-3485-41B6-BF81-44A67F236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162" y="3187970"/>
            <a:ext cx="1847636" cy="109011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40784BF-A940-45E9-84C8-1987B5702C9D}"/>
              </a:ext>
            </a:extLst>
          </p:cNvPr>
          <p:cNvSpPr/>
          <p:nvPr/>
        </p:nvSpPr>
        <p:spPr>
          <a:xfrm rot="20151588">
            <a:off x="148517" y="3557434"/>
            <a:ext cx="218193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PRAZO 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C9960D9-0379-4D24-B972-180F1327578E}"/>
              </a:ext>
            </a:extLst>
          </p:cNvPr>
          <p:cNvSpPr txBox="1"/>
          <p:nvPr/>
        </p:nvSpPr>
        <p:spPr>
          <a:xfrm>
            <a:off x="7266214" y="473077"/>
            <a:ext cx="49257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PRORROGADA A PROVA DE VIDA ANUAL DE APOSENTADOS E  PENSIONISTAS DO IMP/ITAÚNA, MG. </a:t>
            </a:r>
          </a:p>
          <a:p>
            <a:pPr algn="just"/>
            <a:endParaRPr lang="pt-BR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</a:rPr>
              <a:t>O prazo que terminaria no próximo dia 30 de junho foi estendido até 31de julho de 2021.</a:t>
            </a:r>
          </a:p>
          <a:p>
            <a:pPr algn="just"/>
            <a:endParaRPr lang="pt-BR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</a:rPr>
              <a:t>A medida não afeta o recebimento dos pagamentos de aposentadorias e pensões dos beneficiários do IMP. </a:t>
            </a:r>
          </a:p>
          <a:p>
            <a:pPr algn="just"/>
            <a:endParaRPr lang="pt-BR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</a:rPr>
              <a:t>A prorrogação é uma medida de proteção contra o coronavírus adotada  pelo IMP/Itaúna para reduzir a possibilidade de sua disseminação.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28E2B10-E606-4153-AB20-4E2750D9B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658" y="5681224"/>
            <a:ext cx="2926948" cy="100592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7F55353-C59C-4F79-8B40-93E8A0696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7660" y="5681224"/>
            <a:ext cx="1542422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942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77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4</cp:revision>
  <dcterms:created xsi:type="dcterms:W3CDTF">2021-06-28T16:53:29Z</dcterms:created>
  <dcterms:modified xsi:type="dcterms:W3CDTF">2021-06-28T17:07:21Z</dcterms:modified>
</cp:coreProperties>
</file>